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63301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решение / проект, которые стали возможны благодаря сплочению и объединению усилий одного и более дивизионов / организаций / подразделений.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проекте двух и более дивизионов / организаций / подразделений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в единой команде для достижения результата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6296"/>
            <a:ext cx="4060345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Команда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Команда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ПРОЕКТЕ ДВУХ И БОЛЕЕ ДИВИЗИОНОВ / ОРГАНИЗАЦИЙ / ПОДРАЗДЕЛЕНИЙ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В ЕДИНОЙ КОМАНДЕ ДЛЯ ДОСТИЖЕНИЯ РЕЗУЛЬТАТА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171332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проекте двух и более дивизионов / организаций / подразделений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Количественные и качественные достижения проекта / решения (сроки, объемы, эффект и прочее), значимость и влияние на дивизион, отрасль. 
Уровень применения результатов проекта / решения.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Работа в единой команде для достижения результата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Вклад участников команды в достижение результата, осуществление взаимодействия, коммуникаций.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проектов или инициатив с использованием цифровых технологий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Какие эффективные цифровые решения были применены, либо внедрены в ходе реализации проекта / инициативы.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применения решений в других проектах / подразделениях / организациях / дивизионах.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53684</TotalTime>
  <Words>2139</Words>
  <Application>Microsoft Office PowerPoint</Application>
  <PresentationFormat>Произвольный</PresentationFormat>
  <Paragraphs>231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Rosatom</vt:lpstr>
      <vt:lpstr>Calibri Light</vt:lpstr>
      <vt:lpstr>ヒラギノ角ゴ Pro W3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3400</cp:revision>
  <cp:lastPrinted>2025-02-03T14:56:44Z</cp:lastPrinted>
  <dcterms:created xsi:type="dcterms:W3CDTF">2019-09-24T12:37:05Z</dcterms:created>
  <dcterms:modified xsi:type="dcterms:W3CDTF">2026-02-11T08:38:52Z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